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9" r:id="rId3"/>
    <p:sldId id="258" r:id="rId4"/>
    <p:sldId id="257" r:id="rId5"/>
    <p:sldId id="263" r:id="rId6"/>
    <p:sldId id="266" r:id="rId7"/>
    <p:sldId id="265" r:id="rId8"/>
    <p:sldId id="264" r:id="rId9"/>
    <p:sldId id="271" r:id="rId10"/>
    <p:sldId id="273" r:id="rId11"/>
    <p:sldId id="274" r:id="rId12"/>
    <p:sldId id="272" r:id="rId13"/>
    <p:sldId id="280" r:id="rId14"/>
    <p:sldId id="283" r:id="rId15"/>
    <p:sldId id="282" r:id="rId16"/>
    <p:sldId id="281" r:id="rId17"/>
    <p:sldId id="288" r:id="rId18"/>
    <p:sldId id="291" r:id="rId19"/>
    <p:sldId id="290" r:id="rId20"/>
    <p:sldId id="289" r:id="rId2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-130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044827-85EC-4D4B-8523-D7C90A387070}" type="datetimeFigureOut">
              <a:rPr lang="fr-FR" smtClean="0"/>
              <a:pPr/>
              <a:t>09/10/2020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AAC0AA-439E-4C8E-B0AE-5A47C041FE3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AC0AA-439E-4C8E-B0AE-5A47C041FE39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B6330-B6FC-462F-A56D-E76063F081BB}" type="datetimeFigureOut">
              <a:rPr lang="fr-FR" smtClean="0"/>
              <a:pPr/>
              <a:t>09/10/2020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C3A49-448A-40FD-BE15-7382068CB60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B6330-B6FC-462F-A56D-E76063F081BB}" type="datetimeFigureOut">
              <a:rPr lang="fr-FR" smtClean="0"/>
              <a:pPr/>
              <a:t>09/10/2020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C3A49-448A-40FD-BE15-7382068CB60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B6330-B6FC-462F-A56D-E76063F081BB}" type="datetimeFigureOut">
              <a:rPr lang="fr-FR" smtClean="0"/>
              <a:pPr/>
              <a:t>09/10/2020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C3A49-448A-40FD-BE15-7382068CB60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B6330-B6FC-462F-A56D-E76063F081BB}" type="datetimeFigureOut">
              <a:rPr lang="fr-FR" smtClean="0"/>
              <a:pPr/>
              <a:t>09/10/2020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C3A49-448A-40FD-BE15-7382068CB60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B6330-B6FC-462F-A56D-E76063F081BB}" type="datetimeFigureOut">
              <a:rPr lang="fr-FR" smtClean="0"/>
              <a:pPr/>
              <a:t>09/10/2020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C3A49-448A-40FD-BE15-7382068CB60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B6330-B6FC-462F-A56D-E76063F081BB}" type="datetimeFigureOut">
              <a:rPr lang="fr-FR" smtClean="0"/>
              <a:pPr/>
              <a:t>09/10/2020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C3A49-448A-40FD-BE15-7382068CB60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B6330-B6FC-462F-A56D-E76063F081BB}" type="datetimeFigureOut">
              <a:rPr lang="fr-FR" smtClean="0"/>
              <a:pPr/>
              <a:t>09/10/2020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C3A49-448A-40FD-BE15-7382068CB60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B6330-B6FC-462F-A56D-E76063F081BB}" type="datetimeFigureOut">
              <a:rPr lang="fr-FR" smtClean="0"/>
              <a:pPr/>
              <a:t>09/10/2020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C3A49-448A-40FD-BE15-7382068CB60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B6330-B6FC-462F-A56D-E76063F081BB}" type="datetimeFigureOut">
              <a:rPr lang="fr-FR" smtClean="0"/>
              <a:pPr/>
              <a:t>09/10/2020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C3A49-448A-40FD-BE15-7382068CB60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B6330-B6FC-462F-A56D-E76063F081BB}" type="datetimeFigureOut">
              <a:rPr lang="fr-FR" smtClean="0"/>
              <a:pPr/>
              <a:t>09/10/2020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C3A49-448A-40FD-BE15-7382068CB60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B6330-B6FC-462F-A56D-E76063F081BB}" type="datetimeFigureOut">
              <a:rPr lang="fr-FR" smtClean="0"/>
              <a:pPr/>
              <a:t>09/10/2020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C3A49-448A-40FD-BE15-7382068CB60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B6330-B6FC-462F-A56D-E76063F081BB}" type="datetimeFigureOut">
              <a:rPr lang="fr-FR" smtClean="0"/>
              <a:pPr/>
              <a:t>09/10/2020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C3A49-448A-40FD-BE15-7382068CB60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85786" y="1643050"/>
            <a:ext cx="7772400" cy="1470025"/>
          </a:xfrm>
        </p:spPr>
        <p:txBody>
          <a:bodyPr/>
          <a:lstStyle/>
          <a:p>
            <a:r>
              <a:rPr lang="fr-FR" dirty="0" smtClean="0"/>
              <a:t>Concours photo LNE 2020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00166" y="3357562"/>
            <a:ext cx="6400800" cy="1752600"/>
          </a:xfrm>
        </p:spPr>
        <p:txBody>
          <a:bodyPr>
            <a:normAutofit/>
          </a:bodyPr>
          <a:lstStyle/>
          <a:p>
            <a:r>
              <a:rPr lang="fr-FR" sz="9600" dirty="0" smtClean="0">
                <a:solidFill>
                  <a:schemeClr val="accent2">
                    <a:lumMod val="75000"/>
                  </a:schemeClr>
                </a:solidFill>
              </a:rPr>
              <a:t>FAUNE</a:t>
            </a:r>
            <a:endParaRPr lang="fr-FR" sz="9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Image 3" descr="lne 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285728"/>
            <a:ext cx="857256" cy="882140"/>
          </a:xfrm>
          <a:prstGeom prst="rect">
            <a:avLst/>
          </a:prstGeom>
        </p:spPr>
      </p:pic>
      <p:pic>
        <p:nvPicPr>
          <p:cNvPr id="5" name="Image 4" descr="shop photo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58" y="214290"/>
            <a:ext cx="1000132" cy="1000132"/>
          </a:xfrm>
          <a:prstGeom prst="rect">
            <a:avLst/>
          </a:prstGeom>
        </p:spPr>
      </p:pic>
      <p:pic>
        <p:nvPicPr>
          <p:cNvPr id="6" name="Image 5" descr="tour dimag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15206" y="357166"/>
            <a:ext cx="1330836" cy="7238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 descr="2 PAYSAGE-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34472" cy="6154774"/>
          </a:xfrm>
        </p:spPr>
      </p:pic>
      <p:sp>
        <p:nvSpPr>
          <p:cNvPr id="4" name="Espace réservé du contenu 4"/>
          <p:cNvSpPr txBox="1">
            <a:spLocks/>
          </p:cNvSpPr>
          <p:nvPr/>
        </p:nvSpPr>
        <p:spPr>
          <a:xfrm>
            <a:off x="428596" y="6357958"/>
            <a:ext cx="8229600" cy="268271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fr-FR" sz="32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ème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fr-FR" sz="3200" dirty="0" smtClean="0"/>
              <a:t>: </a:t>
            </a:r>
            <a:r>
              <a:rPr lang="fr-FR" sz="3200" dirty="0" err="1" smtClean="0"/>
              <a:t>Aumeunier</a:t>
            </a:r>
            <a:r>
              <a:rPr lang="fr-FR" sz="3200" dirty="0" smtClean="0"/>
              <a:t> Sophie</a:t>
            </a: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34 PAYSAGE-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90470" y="0"/>
            <a:ext cx="9234470" cy="6154774"/>
          </a:xfrm>
        </p:spPr>
      </p:pic>
      <p:sp>
        <p:nvSpPr>
          <p:cNvPr id="4" name="Espace réservé du contenu 4"/>
          <p:cNvSpPr txBox="1">
            <a:spLocks/>
          </p:cNvSpPr>
          <p:nvPr/>
        </p:nvSpPr>
        <p:spPr>
          <a:xfrm>
            <a:off x="428596" y="6357958"/>
            <a:ext cx="8229600" cy="268271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fr-FR" sz="32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ème</a:t>
            </a:r>
            <a:r>
              <a:rPr lang="fr-FR" sz="3200" dirty="0" smtClean="0"/>
              <a:t> : </a:t>
            </a:r>
            <a:r>
              <a:rPr lang="fr-FR" sz="3200" dirty="0" smtClean="0"/>
              <a:t>FAULLE Nicolas</a:t>
            </a: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31 PAYSAGE-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34472" cy="6154774"/>
          </a:xfrm>
        </p:spPr>
      </p:pic>
      <p:sp>
        <p:nvSpPr>
          <p:cNvPr id="4" name="Espace réservé du contenu 4"/>
          <p:cNvSpPr txBox="1">
            <a:spLocks/>
          </p:cNvSpPr>
          <p:nvPr/>
        </p:nvSpPr>
        <p:spPr>
          <a:xfrm>
            <a:off x="428596" y="6357958"/>
            <a:ext cx="8229600" cy="268271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0" lang="fr-FR" sz="32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ère</a:t>
            </a:r>
            <a:r>
              <a:rPr lang="fr-FR" sz="3200" dirty="0" smtClean="0"/>
              <a:t> : </a:t>
            </a:r>
            <a:r>
              <a:rPr lang="fr-FR" sz="3200" dirty="0" smtClean="0"/>
              <a:t>CADOUDAL Julien</a:t>
            </a: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85786" y="1643050"/>
            <a:ext cx="7772400" cy="1470025"/>
          </a:xfrm>
        </p:spPr>
        <p:txBody>
          <a:bodyPr/>
          <a:lstStyle/>
          <a:p>
            <a:r>
              <a:rPr lang="fr-FR" dirty="0" smtClean="0"/>
              <a:t>Concours photo LNE 2020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00166" y="3500438"/>
            <a:ext cx="6400800" cy="2714644"/>
          </a:xfrm>
        </p:spPr>
        <p:txBody>
          <a:bodyPr>
            <a:normAutofit fontScale="92500" lnSpcReduction="10000"/>
          </a:bodyPr>
          <a:lstStyle/>
          <a:p>
            <a:r>
              <a:rPr lang="fr-FR" sz="9600" dirty="0" smtClean="0">
                <a:solidFill>
                  <a:schemeClr val="accent2">
                    <a:lumMod val="75000"/>
                  </a:schemeClr>
                </a:solidFill>
              </a:rPr>
              <a:t>L’HOMME et LA NATURE </a:t>
            </a:r>
            <a:endParaRPr lang="fr-FR" sz="9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Image 3" descr="lne 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285728"/>
            <a:ext cx="857256" cy="882140"/>
          </a:xfrm>
          <a:prstGeom prst="rect">
            <a:avLst/>
          </a:prstGeom>
        </p:spPr>
      </p:pic>
      <p:pic>
        <p:nvPicPr>
          <p:cNvPr id="5" name="Image 4" descr="shop photo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58" y="214290"/>
            <a:ext cx="1000132" cy="1000132"/>
          </a:xfrm>
          <a:prstGeom prst="rect">
            <a:avLst/>
          </a:prstGeom>
        </p:spPr>
      </p:pic>
      <p:pic>
        <p:nvPicPr>
          <p:cNvPr id="6" name="Image 5" descr="tour dimag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15206" y="357166"/>
            <a:ext cx="1330836" cy="7238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20 HOMME-NATURE-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66" y="98639"/>
            <a:ext cx="9139134" cy="6100372"/>
          </a:xfrm>
        </p:spPr>
      </p:pic>
      <p:sp>
        <p:nvSpPr>
          <p:cNvPr id="4" name="Espace réservé du contenu 4"/>
          <p:cNvSpPr txBox="1">
            <a:spLocks/>
          </p:cNvSpPr>
          <p:nvPr/>
        </p:nvSpPr>
        <p:spPr>
          <a:xfrm>
            <a:off x="428596" y="6357958"/>
            <a:ext cx="8229600" cy="268271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fr-FR" sz="32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ème</a:t>
            </a:r>
            <a:r>
              <a:rPr lang="fr-FR" sz="3200" dirty="0" smtClean="0"/>
              <a:t> : RHODDE-Pierrick</a:t>
            </a: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25 L'HOMME ET LA NATURE-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25238" cy="6154774"/>
          </a:xfrm>
        </p:spPr>
      </p:pic>
      <p:sp>
        <p:nvSpPr>
          <p:cNvPr id="4" name="Espace réservé du contenu 4"/>
          <p:cNvSpPr txBox="1">
            <a:spLocks/>
          </p:cNvSpPr>
          <p:nvPr/>
        </p:nvSpPr>
        <p:spPr>
          <a:xfrm>
            <a:off x="428596" y="6357958"/>
            <a:ext cx="8229600" cy="268271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fr-FR" sz="32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ème</a:t>
            </a:r>
            <a:r>
              <a:rPr lang="fr-FR" sz="3200" dirty="0" smtClean="0"/>
              <a:t> : PAQUIER-Loïc </a:t>
            </a: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19 HOMME-NATURE-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5854" y="0"/>
            <a:ext cx="9229854" cy="6154774"/>
          </a:xfrm>
        </p:spPr>
      </p:pic>
      <p:sp>
        <p:nvSpPr>
          <p:cNvPr id="4" name="Espace réservé du contenu 4"/>
          <p:cNvSpPr txBox="1">
            <a:spLocks/>
          </p:cNvSpPr>
          <p:nvPr/>
        </p:nvSpPr>
        <p:spPr>
          <a:xfrm>
            <a:off x="428596" y="6357958"/>
            <a:ext cx="8229600" cy="268271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0" lang="fr-FR" sz="32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ère</a:t>
            </a:r>
            <a:r>
              <a:rPr lang="fr-FR" sz="3200" dirty="0" smtClean="0"/>
              <a:t> : TRICONE-Thomas</a:t>
            </a: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85786" y="1643050"/>
            <a:ext cx="7772400" cy="1470025"/>
          </a:xfrm>
        </p:spPr>
        <p:txBody>
          <a:bodyPr/>
          <a:lstStyle/>
          <a:p>
            <a:r>
              <a:rPr lang="fr-FR" dirty="0" smtClean="0"/>
              <a:t>Concours photo LNE 2020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00166" y="3500438"/>
            <a:ext cx="6400800" cy="2714644"/>
          </a:xfrm>
        </p:spPr>
        <p:txBody>
          <a:bodyPr>
            <a:normAutofit/>
          </a:bodyPr>
          <a:lstStyle/>
          <a:p>
            <a:r>
              <a:rPr lang="fr-FR" sz="9600" dirty="0" smtClean="0">
                <a:solidFill>
                  <a:schemeClr val="accent2">
                    <a:lumMod val="75000"/>
                  </a:schemeClr>
                </a:solidFill>
              </a:rPr>
              <a:t>JEUNE</a:t>
            </a:r>
            <a:endParaRPr lang="fr-FR" sz="9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Image 3" descr="lne 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285728"/>
            <a:ext cx="857256" cy="882140"/>
          </a:xfrm>
          <a:prstGeom prst="rect">
            <a:avLst/>
          </a:prstGeom>
        </p:spPr>
      </p:pic>
      <p:pic>
        <p:nvPicPr>
          <p:cNvPr id="5" name="Image 4" descr="shop photo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58" y="214290"/>
            <a:ext cx="1000132" cy="1000132"/>
          </a:xfrm>
          <a:prstGeom prst="rect">
            <a:avLst/>
          </a:prstGeom>
        </p:spPr>
      </p:pic>
      <p:pic>
        <p:nvPicPr>
          <p:cNvPr id="6" name="Image 5" descr="tour dimag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15206" y="357166"/>
            <a:ext cx="1330836" cy="7238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3 JEUN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90472" y="0"/>
            <a:ext cx="9234472" cy="6154774"/>
          </a:xfrm>
        </p:spPr>
      </p:pic>
      <p:sp>
        <p:nvSpPr>
          <p:cNvPr id="4" name="Espace réservé du contenu 4"/>
          <p:cNvSpPr txBox="1">
            <a:spLocks/>
          </p:cNvSpPr>
          <p:nvPr/>
        </p:nvSpPr>
        <p:spPr>
          <a:xfrm>
            <a:off x="428596" y="6357958"/>
            <a:ext cx="8229600" cy="268271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fr-FR" sz="32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ème</a:t>
            </a:r>
            <a:r>
              <a:rPr lang="fr-FR" sz="3200" dirty="0" smtClean="0"/>
              <a:t>  : TRIGAUD-Bilal </a:t>
            </a: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2 JEUNE-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90472" y="0"/>
            <a:ext cx="9234472" cy="6154774"/>
          </a:xfrm>
        </p:spPr>
      </p:pic>
      <p:sp>
        <p:nvSpPr>
          <p:cNvPr id="4" name="Espace réservé du contenu 4"/>
          <p:cNvSpPr txBox="1">
            <a:spLocks/>
          </p:cNvSpPr>
          <p:nvPr/>
        </p:nvSpPr>
        <p:spPr>
          <a:xfrm>
            <a:off x="428596" y="6357958"/>
            <a:ext cx="8229600" cy="268271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fr-FR" sz="32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ème</a:t>
            </a:r>
            <a:r>
              <a:rPr lang="fr-FR" sz="3200" dirty="0" smtClean="0"/>
              <a:t>  : TRIGAUD-Bilal </a:t>
            </a: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12 FAUNE-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34472" cy="6154774"/>
          </a:xfrm>
        </p:spPr>
      </p:pic>
      <p:sp>
        <p:nvSpPr>
          <p:cNvPr id="4" name="Espace réservé du contenu 4"/>
          <p:cNvSpPr txBox="1">
            <a:spLocks/>
          </p:cNvSpPr>
          <p:nvPr/>
        </p:nvSpPr>
        <p:spPr>
          <a:xfrm>
            <a:off x="428596" y="6357958"/>
            <a:ext cx="8229600" cy="268271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fr-FR" sz="32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ème</a:t>
            </a:r>
            <a:r>
              <a:rPr lang="fr-FR" sz="3200" dirty="0" smtClean="0"/>
              <a:t> : </a:t>
            </a:r>
            <a:r>
              <a:rPr lang="fr-FR" sz="3200" dirty="0" smtClean="0"/>
              <a:t>TURBAN Rémi </a:t>
            </a: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1 JEUNE-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90472" y="0"/>
            <a:ext cx="9234472" cy="6154774"/>
          </a:xfrm>
        </p:spPr>
      </p:pic>
      <p:sp>
        <p:nvSpPr>
          <p:cNvPr id="4" name="Espace réservé du contenu 4"/>
          <p:cNvSpPr txBox="1">
            <a:spLocks/>
          </p:cNvSpPr>
          <p:nvPr/>
        </p:nvSpPr>
        <p:spPr>
          <a:xfrm>
            <a:off x="428596" y="6357958"/>
            <a:ext cx="8229600" cy="268271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0" lang="fr-FR" sz="32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er</a:t>
            </a:r>
            <a:r>
              <a:rPr lang="fr-FR" sz="3200" dirty="0" smtClean="0"/>
              <a:t> : TRIGAUD-Bilal</a:t>
            </a: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80 FAUNE-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75490" y="-2862"/>
            <a:ext cx="9315272" cy="6217944"/>
          </a:xfrm>
        </p:spPr>
      </p:pic>
      <p:sp>
        <p:nvSpPr>
          <p:cNvPr id="4" name="Espace réservé du contenu 4"/>
          <p:cNvSpPr txBox="1">
            <a:spLocks/>
          </p:cNvSpPr>
          <p:nvPr/>
        </p:nvSpPr>
        <p:spPr>
          <a:xfrm>
            <a:off x="428596" y="6357958"/>
            <a:ext cx="8229600" cy="268271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fr-FR" sz="32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ème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:</a:t>
            </a:r>
            <a:r>
              <a:rPr lang="fr-FR" sz="3200" dirty="0" smtClean="0"/>
              <a:t> </a:t>
            </a:r>
            <a:r>
              <a:rPr lang="fr-FR" sz="3200" dirty="0" smtClean="0"/>
              <a:t>RHODDE Pierrick</a:t>
            </a: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28596" y="6357958"/>
            <a:ext cx="8229600" cy="268271"/>
          </a:xfrm>
        </p:spPr>
        <p:txBody>
          <a:bodyPr>
            <a:normAutofit fontScale="40000" lnSpcReduction="20000"/>
          </a:bodyPr>
          <a:lstStyle/>
          <a:p>
            <a:r>
              <a:rPr lang="fr-FR" dirty="0" smtClean="0"/>
              <a:t>1</a:t>
            </a:r>
            <a:r>
              <a:rPr lang="fr-FR" baseline="30000" dirty="0" smtClean="0"/>
              <a:t>ère</a:t>
            </a:r>
            <a:r>
              <a:rPr lang="fr-FR" dirty="0" smtClean="0"/>
              <a:t> </a:t>
            </a:r>
            <a:r>
              <a:rPr lang="fr-FR" dirty="0" smtClean="0"/>
              <a:t>: </a:t>
            </a:r>
            <a:r>
              <a:rPr lang="fr-FR" dirty="0" smtClean="0"/>
              <a:t>MORILLON Jean</a:t>
            </a:r>
            <a:endParaRPr lang="fr-FR" dirty="0"/>
          </a:p>
        </p:txBody>
      </p:sp>
      <p:pic>
        <p:nvPicPr>
          <p:cNvPr id="6" name="Espace réservé du contenu 3" descr="70 FAUNE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610" y="46094"/>
            <a:ext cx="9148610" cy="6097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85786" y="1643050"/>
            <a:ext cx="7772400" cy="1470025"/>
          </a:xfrm>
        </p:spPr>
        <p:txBody>
          <a:bodyPr/>
          <a:lstStyle/>
          <a:p>
            <a:r>
              <a:rPr lang="fr-FR" dirty="0" smtClean="0"/>
              <a:t>Concours photo LNE 2020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00166" y="3643314"/>
            <a:ext cx="6400800" cy="1752600"/>
          </a:xfrm>
        </p:spPr>
        <p:txBody>
          <a:bodyPr>
            <a:normAutofit fontScale="70000" lnSpcReduction="20000"/>
          </a:bodyPr>
          <a:lstStyle/>
          <a:p>
            <a:r>
              <a:rPr lang="fr-FR" sz="9600" dirty="0" smtClean="0">
                <a:solidFill>
                  <a:schemeClr val="accent2">
                    <a:lumMod val="75000"/>
                  </a:schemeClr>
                </a:solidFill>
              </a:rPr>
              <a:t>FLORE et FONGE</a:t>
            </a:r>
            <a:endParaRPr lang="fr-FR" sz="9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Image 3" descr="lne 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285728"/>
            <a:ext cx="857256" cy="882140"/>
          </a:xfrm>
          <a:prstGeom prst="rect">
            <a:avLst/>
          </a:prstGeom>
        </p:spPr>
      </p:pic>
      <p:pic>
        <p:nvPicPr>
          <p:cNvPr id="5" name="Image 4" descr="shop photo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58" y="214290"/>
            <a:ext cx="1000132" cy="1000132"/>
          </a:xfrm>
          <a:prstGeom prst="rect">
            <a:avLst/>
          </a:prstGeom>
        </p:spPr>
      </p:pic>
      <p:pic>
        <p:nvPicPr>
          <p:cNvPr id="6" name="Image 5" descr="tour dimag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15206" y="357166"/>
            <a:ext cx="1330836" cy="7238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 descr="25 FLORE-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90472" y="0"/>
            <a:ext cx="9234472" cy="6154774"/>
          </a:xfrm>
        </p:spPr>
      </p:pic>
      <p:sp>
        <p:nvSpPr>
          <p:cNvPr id="4" name="Espace réservé du contenu 4"/>
          <p:cNvSpPr txBox="1">
            <a:spLocks/>
          </p:cNvSpPr>
          <p:nvPr/>
        </p:nvSpPr>
        <p:spPr>
          <a:xfrm>
            <a:off x="428596" y="6357958"/>
            <a:ext cx="8229600" cy="268271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fr-FR" sz="32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ème</a:t>
            </a:r>
            <a:r>
              <a:rPr lang="fr-FR" sz="3200" dirty="0" smtClean="0"/>
              <a:t> : </a:t>
            </a:r>
            <a:r>
              <a:rPr lang="fr-FR" sz="3200" dirty="0" smtClean="0"/>
              <a:t>TRESPEUX Elise</a:t>
            </a: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 descr="27 FLORE-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34472" cy="6154774"/>
          </a:xfrm>
        </p:spPr>
      </p:pic>
      <p:sp>
        <p:nvSpPr>
          <p:cNvPr id="4" name="Espace réservé du contenu 4"/>
          <p:cNvSpPr txBox="1">
            <a:spLocks/>
          </p:cNvSpPr>
          <p:nvPr/>
        </p:nvSpPr>
        <p:spPr>
          <a:xfrm>
            <a:off x="428596" y="6357958"/>
            <a:ext cx="8229600" cy="268271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fr-FR" sz="32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ème</a:t>
            </a:r>
            <a:r>
              <a:rPr lang="fr-FR" sz="3200" dirty="0" smtClean="0"/>
              <a:t> : </a:t>
            </a:r>
            <a:r>
              <a:rPr lang="fr-FR" sz="3200" dirty="0" err="1" smtClean="0"/>
              <a:t>Revardeau</a:t>
            </a:r>
            <a:r>
              <a:rPr lang="fr-FR" sz="3200" dirty="0" smtClean="0"/>
              <a:t> Yann</a:t>
            </a: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7 FLORE-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90472" y="0"/>
            <a:ext cx="9234472" cy="6154774"/>
          </a:xfrm>
        </p:spPr>
      </p:pic>
      <p:sp>
        <p:nvSpPr>
          <p:cNvPr id="4" name="Espace réservé du contenu 4"/>
          <p:cNvSpPr txBox="1">
            <a:spLocks/>
          </p:cNvSpPr>
          <p:nvPr/>
        </p:nvSpPr>
        <p:spPr>
          <a:xfrm>
            <a:off x="428596" y="6357958"/>
            <a:ext cx="8229600" cy="268271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0" lang="fr-FR" sz="32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ère</a:t>
            </a:r>
            <a:r>
              <a:rPr lang="fr-FR" sz="3200" dirty="0" smtClean="0"/>
              <a:t> : </a:t>
            </a:r>
            <a:r>
              <a:rPr lang="fr-FR" sz="3200" dirty="0" smtClean="0"/>
              <a:t>MONTINTIN Sylvie</a:t>
            </a: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85786" y="1643050"/>
            <a:ext cx="7772400" cy="1470025"/>
          </a:xfrm>
        </p:spPr>
        <p:txBody>
          <a:bodyPr/>
          <a:lstStyle/>
          <a:p>
            <a:r>
              <a:rPr lang="fr-FR" dirty="0" smtClean="0"/>
              <a:t>Concours photo LNE 2020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00166" y="3643314"/>
            <a:ext cx="6400800" cy="1752600"/>
          </a:xfrm>
        </p:spPr>
        <p:txBody>
          <a:bodyPr>
            <a:normAutofit/>
          </a:bodyPr>
          <a:lstStyle/>
          <a:p>
            <a:r>
              <a:rPr lang="fr-FR" sz="9600" dirty="0" smtClean="0">
                <a:solidFill>
                  <a:schemeClr val="accent2">
                    <a:lumMod val="75000"/>
                  </a:schemeClr>
                </a:solidFill>
              </a:rPr>
              <a:t>Paysages</a:t>
            </a:r>
            <a:endParaRPr lang="fr-FR" sz="9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Image 3" descr="lne 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285728"/>
            <a:ext cx="857256" cy="882140"/>
          </a:xfrm>
          <a:prstGeom prst="rect">
            <a:avLst/>
          </a:prstGeom>
        </p:spPr>
      </p:pic>
      <p:pic>
        <p:nvPicPr>
          <p:cNvPr id="5" name="Image 4" descr="shop photo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58" y="214290"/>
            <a:ext cx="1000132" cy="1000132"/>
          </a:xfrm>
          <a:prstGeom prst="rect">
            <a:avLst/>
          </a:prstGeom>
        </p:spPr>
      </p:pic>
      <p:pic>
        <p:nvPicPr>
          <p:cNvPr id="6" name="Image 5" descr="tour dimag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15206" y="357166"/>
            <a:ext cx="1330836" cy="7238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85</Words>
  <Application>Microsoft Office PowerPoint</Application>
  <PresentationFormat>Affichage à l'écran (4:3)</PresentationFormat>
  <Paragraphs>26</Paragraphs>
  <Slides>20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1" baseType="lpstr">
      <vt:lpstr>Thème Office</vt:lpstr>
      <vt:lpstr>Concours photo LNE 2020</vt:lpstr>
      <vt:lpstr>Diapositive 2</vt:lpstr>
      <vt:lpstr>Diapositive 3</vt:lpstr>
      <vt:lpstr>Diapositive 4</vt:lpstr>
      <vt:lpstr>Concours photo LNE 2020</vt:lpstr>
      <vt:lpstr>Diapositive 6</vt:lpstr>
      <vt:lpstr>Diapositive 7</vt:lpstr>
      <vt:lpstr>Diapositive 8</vt:lpstr>
      <vt:lpstr>Concours photo LNE 2020</vt:lpstr>
      <vt:lpstr>Diapositive 10</vt:lpstr>
      <vt:lpstr>Diapositive 11</vt:lpstr>
      <vt:lpstr>Diapositive 12</vt:lpstr>
      <vt:lpstr>Concours photo LNE 2020</vt:lpstr>
      <vt:lpstr>Diapositive 14</vt:lpstr>
      <vt:lpstr>Diapositive 15</vt:lpstr>
      <vt:lpstr>Diapositive 16</vt:lpstr>
      <vt:lpstr>Concours photo LNE 2020</vt:lpstr>
      <vt:lpstr>Diapositive 18</vt:lpstr>
      <vt:lpstr>Diapositive 19</vt:lpstr>
      <vt:lpstr>Diapositive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Concours photo LNE 2020</dc:title>
  <dc:creator>Moi</dc:creator>
  <cp:lastModifiedBy>Moi</cp:lastModifiedBy>
  <cp:revision>31</cp:revision>
  <dcterms:created xsi:type="dcterms:W3CDTF">2020-10-07T08:15:59Z</dcterms:created>
  <dcterms:modified xsi:type="dcterms:W3CDTF">2020-10-09T11:54:27Z</dcterms:modified>
</cp:coreProperties>
</file>